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"/>
  </p:notesMasterIdLst>
  <p:sldIdLst>
    <p:sldId id="395" r:id="rId2"/>
    <p:sldId id="597" r:id="rId3"/>
    <p:sldId id="393" r:id="rId4"/>
    <p:sldId id="392" r:id="rId5"/>
    <p:sldId id="391" r:id="rId6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50C"/>
    <a:srgbClr val="03244D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 autoAdjust="0"/>
    <p:restoredTop sz="72836" autoAdjust="0"/>
  </p:normalViewPr>
  <p:slideViewPr>
    <p:cSldViewPr>
      <p:cViewPr varScale="1">
        <p:scale>
          <a:sx n="78" d="100"/>
          <a:sy n="78" d="100"/>
        </p:scale>
        <p:origin x="192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</a:p>
          <a:p>
            <a:endParaRPr lang="en-US" altLang="zh-CN" sz="12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altLang="zh-CN" sz="1200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altLang="zh-CN" sz="1200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altLang="zh-CN" sz="12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12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endParaRPr lang="en-US" dirty="0"/>
          </a:p>
          <a:p>
            <a:r>
              <a:rPr lang="en-US" dirty="0"/>
              <a:t>Major problems their projects have are:</a:t>
            </a:r>
          </a:p>
          <a:p>
            <a:r>
              <a:rPr lang="en-US" dirty="0"/>
              <a:t>For task 1, 7 (8%)students didn't use all 14 commands.</a:t>
            </a:r>
          </a:p>
          <a:p>
            <a:r>
              <a:rPr lang="en-US" dirty="0"/>
              <a:t>Task 2, almost all students got full score.</a:t>
            </a:r>
          </a:p>
          <a:p>
            <a:r>
              <a:rPr lang="en-US" dirty="0"/>
              <a:t>Task 3, 12(13%) students </a:t>
            </a:r>
            <a:r>
              <a:rPr lang="en-US" dirty="0" err="1"/>
              <a:t>ddn't</a:t>
            </a:r>
            <a:r>
              <a:rPr lang="en-US" dirty="0"/>
              <a:t> use man and </a:t>
            </a:r>
            <a:r>
              <a:rPr lang="en-US" dirty="0" err="1"/>
              <a:t>ldd</a:t>
            </a:r>
            <a:r>
              <a:rPr lang="en-US" dirty="0"/>
              <a:t> commands.</a:t>
            </a:r>
          </a:p>
          <a:p>
            <a:r>
              <a:rPr lang="en-US" dirty="0"/>
              <a:t>Task 4 also is easy for all the students.</a:t>
            </a:r>
          </a:p>
          <a:p>
            <a:r>
              <a:rPr lang="en-US" dirty="0"/>
              <a:t> few students did not write a report and got -5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3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7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8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DD708-9C6C-BC4A-8ACC-1131D652B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E8F3F-507B-8543-990C-837440F8BE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73017-7DD2-0B44-A465-ED405D5F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1A87DA-3999-9043-8BF7-6263C9D7D92C}"/>
              </a:ext>
            </a:extLst>
          </p:cNvPr>
          <p:cNvSpPr txBox="1">
            <a:spLocks/>
          </p:cNvSpPr>
          <p:nvPr/>
        </p:nvSpPr>
        <p:spPr bwMode="auto">
          <a:xfrm>
            <a:off x="2667000" y="4876800"/>
            <a:ext cx="6858000" cy="990600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COMP3500 Project 2: Feedback </a:t>
            </a:r>
          </a:p>
        </p:txBody>
      </p:sp>
    </p:spTree>
    <p:extLst>
      <p:ext uri="{BB962C8B-B14F-4D97-AF65-F5344CB8AC3E}">
        <p14:creationId xmlns:p14="http://schemas.microsoft.com/office/powerpoint/2010/main" val="249345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62394-86F1-F042-98D8-B5F9BBC7D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D013F-BDB1-144C-8489-CCE318217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" y="840964"/>
            <a:ext cx="12192000" cy="60170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C05959-C239-4C48-9AB7-5FCBFA492389}"/>
              </a:ext>
            </a:extLst>
          </p:cNvPr>
          <p:cNvSpPr txBox="1">
            <a:spLocks/>
          </p:cNvSpPr>
          <p:nvPr/>
        </p:nvSpPr>
        <p:spPr bwMode="auto">
          <a:xfrm>
            <a:off x="2667000" y="228600"/>
            <a:ext cx="6858000" cy="990600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Piazza Awards </a:t>
            </a:r>
          </a:p>
        </p:txBody>
      </p:sp>
    </p:spTree>
    <p:extLst>
      <p:ext uri="{BB962C8B-B14F-4D97-AF65-F5344CB8AC3E}">
        <p14:creationId xmlns:p14="http://schemas.microsoft.com/office/powerpoint/2010/main" val="232960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FCEBC-8FB7-7842-969D-145A14EDCA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FCB7-3F32-C442-8B13-D5B31754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467" y="7034"/>
            <a:ext cx="12327467" cy="6934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4AD08A-17B6-4346-95DB-1529614F76D7}"/>
              </a:ext>
            </a:extLst>
          </p:cNvPr>
          <p:cNvSpPr txBox="1">
            <a:spLocks/>
          </p:cNvSpPr>
          <p:nvPr/>
        </p:nvSpPr>
        <p:spPr bwMode="auto">
          <a:xfrm>
            <a:off x="381000" y="1066800"/>
            <a:ext cx="3818467" cy="4038600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Project 2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Max: 100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Min: 30    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Median: 96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Average: 82.8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# of 100: 32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BA3731-7558-F545-87A8-7003D2F1FEA0}"/>
              </a:ext>
            </a:extLst>
          </p:cNvPr>
          <p:cNvSpPr txBox="1">
            <a:spLocks/>
          </p:cNvSpPr>
          <p:nvPr/>
        </p:nvSpPr>
        <p:spPr bwMode="auto">
          <a:xfrm>
            <a:off x="4953000" y="1066800"/>
            <a:ext cx="3818467" cy="4038600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Project 1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Max: 100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Min: 24    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Median: 99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Average: 89.3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# of 100: 40</a:t>
            </a:r>
          </a:p>
        </p:txBody>
      </p:sp>
    </p:spTree>
    <p:extLst>
      <p:ext uri="{BB962C8B-B14F-4D97-AF65-F5344CB8AC3E}">
        <p14:creationId xmlns:p14="http://schemas.microsoft.com/office/powerpoint/2010/main" val="147896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71AB6-3A3E-F84F-966C-F9197419CC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5879C-B17C-E94F-8567-59E56D0F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5"/>
            <a:ext cx="12251473" cy="68787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0C633E-4C7F-204F-952E-67678BA6EF05}"/>
              </a:ext>
            </a:extLst>
          </p:cNvPr>
          <p:cNvSpPr txBox="1">
            <a:spLocks/>
          </p:cNvSpPr>
          <p:nvPr/>
        </p:nvSpPr>
        <p:spPr bwMode="auto">
          <a:xfrm>
            <a:off x="6934200" y="3425536"/>
            <a:ext cx="4648200" cy="1729364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   Project 1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Late Submission: 5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No Submission: 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0F863F-6435-CF4C-9F53-BEF68D6DFC70}"/>
              </a:ext>
            </a:extLst>
          </p:cNvPr>
          <p:cNvSpPr txBox="1">
            <a:spLocks/>
          </p:cNvSpPr>
          <p:nvPr/>
        </p:nvSpPr>
        <p:spPr bwMode="auto">
          <a:xfrm>
            <a:off x="6934200" y="1066800"/>
            <a:ext cx="4648200" cy="1729364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   Project 2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Late Submission: 5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No Submission: 10</a:t>
            </a:r>
          </a:p>
        </p:txBody>
      </p:sp>
    </p:spTree>
    <p:extLst>
      <p:ext uri="{BB962C8B-B14F-4D97-AF65-F5344CB8AC3E}">
        <p14:creationId xmlns:p14="http://schemas.microsoft.com/office/powerpoint/2010/main" val="339234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AB872-DEA0-5946-BDEC-4A21F1C7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4" y="-35442"/>
            <a:ext cx="12195544" cy="7101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917198-E2B7-2C4A-95FB-D5D5B7F7D71A}"/>
              </a:ext>
            </a:extLst>
          </p:cNvPr>
          <p:cNvSpPr txBox="1">
            <a:spLocks/>
          </p:cNvSpPr>
          <p:nvPr/>
        </p:nvSpPr>
        <p:spPr bwMode="auto">
          <a:xfrm>
            <a:off x="1560328" y="914400"/>
            <a:ext cx="9488672" cy="1676400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9 students (10%) didn’t rebuild OS161.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10 students (12%) had problems with Git.</a:t>
            </a:r>
          </a:p>
        </p:txBody>
      </p:sp>
    </p:spTree>
    <p:extLst>
      <p:ext uri="{BB962C8B-B14F-4D97-AF65-F5344CB8AC3E}">
        <p14:creationId xmlns:p14="http://schemas.microsoft.com/office/powerpoint/2010/main" val="150167838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2097</TotalTime>
  <Words>113</Words>
  <Application>Microsoft Macintosh PowerPoint</Application>
  <PresentationFormat>Widescreen</PresentationFormat>
  <Paragraphs>41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ＭＳ Ｐゴシック</vt:lpstr>
      <vt:lpstr>宋体</vt:lpstr>
      <vt:lpstr>Arial</vt:lpstr>
      <vt:lpstr>Calibri</vt:lpstr>
      <vt:lpstr>Times New Roman</vt:lpstr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268</cp:revision>
  <dcterms:created xsi:type="dcterms:W3CDTF">2006-08-22T22:53:10Z</dcterms:created>
  <dcterms:modified xsi:type="dcterms:W3CDTF">2018-09-17T15:32:22Z</dcterms:modified>
</cp:coreProperties>
</file>